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3" r:id="rId7"/>
    <p:sldId id="264" r:id="rId8"/>
    <p:sldId id="265" r:id="rId9"/>
    <p:sldId id="26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3" d="100"/>
          <a:sy n="63" d="100"/>
        </p:scale>
        <p:origin x="1020"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A5E05-41FF-F5F4-D34B-1BFB2CE557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3E90781-9BCE-0721-C64C-3888604114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E3F6E38-E718-D00A-AC33-E3DE08275174}"/>
              </a:ext>
            </a:extLst>
          </p:cNvPr>
          <p:cNvSpPr>
            <a:spLocks noGrp="1"/>
          </p:cNvSpPr>
          <p:nvPr>
            <p:ph type="dt" sz="half" idx="10"/>
          </p:nvPr>
        </p:nvSpPr>
        <p:spPr/>
        <p:txBody>
          <a:bodyPr/>
          <a:lstStyle/>
          <a:p>
            <a:fld id="{2316B4E8-1ED1-4957-BA24-2866998A463A}" type="datetimeFigureOut">
              <a:rPr lang="en-US" smtClean="0"/>
              <a:t>1/22/2026</a:t>
            </a:fld>
            <a:endParaRPr lang="en-US"/>
          </a:p>
        </p:txBody>
      </p:sp>
      <p:sp>
        <p:nvSpPr>
          <p:cNvPr id="5" name="Footer Placeholder 4">
            <a:extLst>
              <a:ext uri="{FF2B5EF4-FFF2-40B4-BE49-F238E27FC236}">
                <a16:creationId xmlns:a16="http://schemas.microsoft.com/office/drawing/2014/main" id="{E00D9E41-8ADA-1E0B-6BCC-6190086A71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5C612E-4BA3-4322-A5EE-C622D2E734BC}"/>
              </a:ext>
            </a:extLst>
          </p:cNvPr>
          <p:cNvSpPr>
            <a:spLocks noGrp="1"/>
          </p:cNvSpPr>
          <p:nvPr>
            <p:ph type="sldNum" sz="quarter" idx="12"/>
          </p:nvPr>
        </p:nvSpPr>
        <p:spPr/>
        <p:txBody>
          <a:bodyPr/>
          <a:lstStyle/>
          <a:p>
            <a:fld id="{9AC25EC4-3211-46F9-B7AE-49F14E1A9CDA}" type="slidenum">
              <a:rPr lang="en-US" smtClean="0"/>
              <a:t>‹#›</a:t>
            </a:fld>
            <a:endParaRPr lang="en-US"/>
          </a:p>
        </p:txBody>
      </p:sp>
    </p:spTree>
    <p:extLst>
      <p:ext uri="{BB962C8B-B14F-4D97-AF65-F5344CB8AC3E}">
        <p14:creationId xmlns:p14="http://schemas.microsoft.com/office/powerpoint/2010/main" val="3773154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DD2A5-4624-BA83-F551-2D4397A359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4A05966-1ABA-E943-E122-777C9CFAB6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526509-3343-20C1-8378-D3638B861A7A}"/>
              </a:ext>
            </a:extLst>
          </p:cNvPr>
          <p:cNvSpPr>
            <a:spLocks noGrp="1"/>
          </p:cNvSpPr>
          <p:nvPr>
            <p:ph type="dt" sz="half" idx="10"/>
          </p:nvPr>
        </p:nvSpPr>
        <p:spPr/>
        <p:txBody>
          <a:bodyPr/>
          <a:lstStyle/>
          <a:p>
            <a:fld id="{2316B4E8-1ED1-4957-BA24-2866998A463A}" type="datetimeFigureOut">
              <a:rPr lang="en-US" smtClean="0"/>
              <a:t>1/22/2026</a:t>
            </a:fld>
            <a:endParaRPr lang="en-US"/>
          </a:p>
        </p:txBody>
      </p:sp>
      <p:sp>
        <p:nvSpPr>
          <p:cNvPr id="5" name="Footer Placeholder 4">
            <a:extLst>
              <a:ext uri="{FF2B5EF4-FFF2-40B4-BE49-F238E27FC236}">
                <a16:creationId xmlns:a16="http://schemas.microsoft.com/office/drawing/2014/main" id="{40C7D077-893B-C23B-C860-6F9F899E1D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77E414-9A1D-956D-850D-9C809CC8323F}"/>
              </a:ext>
            </a:extLst>
          </p:cNvPr>
          <p:cNvSpPr>
            <a:spLocks noGrp="1"/>
          </p:cNvSpPr>
          <p:nvPr>
            <p:ph type="sldNum" sz="quarter" idx="12"/>
          </p:nvPr>
        </p:nvSpPr>
        <p:spPr/>
        <p:txBody>
          <a:bodyPr/>
          <a:lstStyle/>
          <a:p>
            <a:fld id="{9AC25EC4-3211-46F9-B7AE-49F14E1A9CDA}" type="slidenum">
              <a:rPr lang="en-US" smtClean="0"/>
              <a:t>‹#›</a:t>
            </a:fld>
            <a:endParaRPr lang="en-US"/>
          </a:p>
        </p:txBody>
      </p:sp>
    </p:spTree>
    <p:extLst>
      <p:ext uri="{BB962C8B-B14F-4D97-AF65-F5344CB8AC3E}">
        <p14:creationId xmlns:p14="http://schemas.microsoft.com/office/powerpoint/2010/main" val="1166428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04D463-A91D-47EE-D41F-A51E5A4ECE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E45C65C-7B1C-6340-A9B4-6CFFD57ED4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6B244D-D87D-9875-77C0-1C8039E25048}"/>
              </a:ext>
            </a:extLst>
          </p:cNvPr>
          <p:cNvSpPr>
            <a:spLocks noGrp="1"/>
          </p:cNvSpPr>
          <p:nvPr>
            <p:ph type="dt" sz="half" idx="10"/>
          </p:nvPr>
        </p:nvSpPr>
        <p:spPr/>
        <p:txBody>
          <a:bodyPr/>
          <a:lstStyle/>
          <a:p>
            <a:fld id="{2316B4E8-1ED1-4957-BA24-2866998A463A}" type="datetimeFigureOut">
              <a:rPr lang="en-US" smtClean="0"/>
              <a:t>1/22/2026</a:t>
            </a:fld>
            <a:endParaRPr lang="en-US"/>
          </a:p>
        </p:txBody>
      </p:sp>
      <p:sp>
        <p:nvSpPr>
          <p:cNvPr id="5" name="Footer Placeholder 4">
            <a:extLst>
              <a:ext uri="{FF2B5EF4-FFF2-40B4-BE49-F238E27FC236}">
                <a16:creationId xmlns:a16="http://schemas.microsoft.com/office/drawing/2014/main" id="{65F26BC8-0FC4-8ADC-0F48-2AC44C9521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1E0FC5-21F7-CB5D-8356-2D3BDD7F598B}"/>
              </a:ext>
            </a:extLst>
          </p:cNvPr>
          <p:cNvSpPr>
            <a:spLocks noGrp="1"/>
          </p:cNvSpPr>
          <p:nvPr>
            <p:ph type="sldNum" sz="quarter" idx="12"/>
          </p:nvPr>
        </p:nvSpPr>
        <p:spPr/>
        <p:txBody>
          <a:bodyPr/>
          <a:lstStyle/>
          <a:p>
            <a:fld id="{9AC25EC4-3211-46F9-B7AE-49F14E1A9CDA}" type="slidenum">
              <a:rPr lang="en-US" smtClean="0"/>
              <a:t>‹#›</a:t>
            </a:fld>
            <a:endParaRPr lang="en-US"/>
          </a:p>
        </p:txBody>
      </p:sp>
    </p:spTree>
    <p:extLst>
      <p:ext uri="{BB962C8B-B14F-4D97-AF65-F5344CB8AC3E}">
        <p14:creationId xmlns:p14="http://schemas.microsoft.com/office/powerpoint/2010/main" val="1734393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A24D1-56DA-3D6B-D329-9C1DE4F36A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E69209-6FFF-8F84-17A9-DA0FD63F124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92F2DA-8AF3-14CB-DE6C-AB31BA159C7A}"/>
              </a:ext>
            </a:extLst>
          </p:cNvPr>
          <p:cNvSpPr>
            <a:spLocks noGrp="1"/>
          </p:cNvSpPr>
          <p:nvPr>
            <p:ph type="dt" sz="half" idx="10"/>
          </p:nvPr>
        </p:nvSpPr>
        <p:spPr/>
        <p:txBody>
          <a:bodyPr/>
          <a:lstStyle/>
          <a:p>
            <a:fld id="{2316B4E8-1ED1-4957-BA24-2866998A463A}" type="datetimeFigureOut">
              <a:rPr lang="en-US" smtClean="0"/>
              <a:t>1/22/2026</a:t>
            </a:fld>
            <a:endParaRPr lang="en-US"/>
          </a:p>
        </p:txBody>
      </p:sp>
      <p:sp>
        <p:nvSpPr>
          <p:cNvPr id="5" name="Footer Placeholder 4">
            <a:extLst>
              <a:ext uri="{FF2B5EF4-FFF2-40B4-BE49-F238E27FC236}">
                <a16:creationId xmlns:a16="http://schemas.microsoft.com/office/drawing/2014/main" id="{294392F6-9A9C-DC32-B330-3BF28CA6AD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D426AE-474B-EFAF-D78A-7170A25468AF}"/>
              </a:ext>
            </a:extLst>
          </p:cNvPr>
          <p:cNvSpPr>
            <a:spLocks noGrp="1"/>
          </p:cNvSpPr>
          <p:nvPr>
            <p:ph type="sldNum" sz="quarter" idx="12"/>
          </p:nvPr>
        </p:nvSpPr>
        <p:spPr/>
        <p:txBody>
          <a:bodyPr/>
          <a:lstStyle/>
          <a:p>
            <a:fld id="{9AC25EC4-3211-46F9-B7AE-49F14E1A9CDA}" type="slidenum">
              <a:rPr lang="en-US" smtClean="0"/>
              <a:t>‹#›</a:t>
            </a:fld>
            <a:endParaRPr lang="en-US"/>
          </a:p>
        </p:txBody>
      </p:sp>
    </p:spTree>
    <p:extLst>
      <p:ext uri="{BB962C8B-B14F-4D97-AF65-F5344CB8AC3E}">
        <p14:creationId xmlns:p14="http://schemas.microsoft.com/office/powerpoint/2010/main" val="3567543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4A5BC-4DB3-9704-4172-53D71EAA309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0B952D8-1C15-FD56-82A2-D60E07FAD21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740113-9AF1-26C0-B98B-3E998292BD9C}"/>
              </a:ext>
            </a:extLst>
          </p:cNvPr>
          <p:cNvSpPr>
            <a:spLocks noGrp="1"/>
          </p:cNvSpPr>
          <p:nvPr>
            <p:ph type="dt" sz="half" idx="10"/>
          </p:nvPr>
        </p:nvSpPr>
        <p:spPr/>
        <p:txBody>
          <a:bodyPr/>
          <a:lstStyle/>
          <a:p>
            <a:fld id="{2316B4E8-1ED1-4957-BA24-2866998A463A}" type="datetimeFigureOut">
              <a:rPr lang="en-US" smtClean="0"/>
              <a:t>1/22/2026</a:t>
            </a:fld>
            <a:endParaRPr lang="en-US"/>
          </a:p>
        </p:txBody>
      </p:sp>
      <p:sp>
        <p:nvSpPr>
          <p:cNvPr id="5" name="Footer Placeholder 4">
            <a:extLst>
              <a:ext uri="{FF2B5EF4-FFF2-40B4-BE49-F238E27FC236}">
                <a16:creationId xmlns:a16="http://schemas.microsoft.com/office/drawing/2014/main" id="{CF1703EE-0FC0-6600-126A-39A32764C7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C07714-35EE-5E52-427E-1ABCC3CA1A37}"/>
              </a:ext>
            </a:extLst>
          </p:cNvPr>
          <p:cNvSpPr>
            <a:spLocks noGrp="1"/>
          </p:cNvSpPr>
          <p:nvPr>
            <p:ph type="sldNum" sz="quarter" idx="12"/>
          </p:nvPr>
        </p:nvSpPr>
        <p:spPr/>
        <p:txBody>
          <a:bodyPr/>
          <a:lstStyle/>
          <a:p>
            <a:fld id="{9AC25EC4-3211-46F9-B7AE-49F14E1A9CDA}" type="slidenum">
              <a:rPr lang="en-US" smtClean="0"/>
              <a:t>‹#›</a:t>
            </a:fld>
            <a:endParaRPr lang="en-US"/>
          </a:p>
        </p:txBody>
      </p:sp>
    </p:spTree>
    <p:extLst>
      <p:ext uri="{BB962C8B-B14F-4D97-AF65-F5344CB8AC3E}">
        <p14:creationId xmlns:p14="http://schemas.microsoft.com/office/powerpoint/2010/main" val="24728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88231-E9E1-7148-CCC7-B5668EF666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6E824D-2D88-58E1-14EF-2A830D0752B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A0BEB4B-2F73-1F42-351D-70D31951EE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2C32A3A-D9B8-8B4F-56CC-253DC50C5755}"/>
              </a:ext>
            </a:extLst>
          </p:cNvPr>
          <p:cNvSpPr>
            <a:spLocks noGrp="1"/>
          </p:cNvSpPr>
          <p:nvPr>
            <p:ph type="dt" sz="half" idx="10"/>
          </p:nvPr>
        </p:nvSpPr>
        <p:spPr/>
        <p:txBody>
          <a:bodyPr/>
          <a:lstStyle/>
          <a:p>
            <a:fld id="{2316B4E8-1ED1-4957-BA24-2866998A463A}" type="datetimeFigureOut">
              <a:rPr lang="en-US" smtClean="0"/>
              <a:t>1/22/2026</a:t>
            </a:fld>
            <a:endParaRPr lang="en-US"/>
          </a:p>
        </p:txBody>
      </p:sp>
      <p:sp>
        <p:nvSpPr>
          <p:cNvPr id="6" name="Footer Placeholder 5">
            <a:extLst>
              <a:ext uri="{FF2B5EF4-FFF2-40B4-BE49-F238E27FC236}">
                <a16:creationId xmlns:a16="http://schemas.microsoft.com/office/drawing/2014/main" id="{CEFCC99E-1278-332B-AFE8-D9A98380CA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0DE5AA-CF4D-5C94-1508-3A6B7BBC6520}"/>
              </a:ext>
            </a:extLst>
          </p:cNvPr>
          <p:cNvSpPr>
            <a:spLocks noGrp="1"/>
          </p:cNvSpPr>
          <p:nvPr>
            <p:ph type="sldNum" sz="quarter" idx="12"/>
          </p:nvPr>
        </p:nvSpPr>
        <p:spPr/>
        <p:txBody>
          <a:bodyPr/>
          <a:lstStyle/>
          <a:p>
            <a:fld id="{9AC25EC4-3211-46F9-B7AE-49F14E1A9CDA}" type="slidenum">
              <a:rPr lang="en-US" smtClean="0"/>
              <a:t>‹#›</a:t>
            </a:fld>
            <a:endParaRPr lang="en-US"/>
          </a:p>
        </p:txBody>
      </p:sp>
    </p:spTree>
    <p:extLst>
      <p:ext uri="{BB962C8B-B14F-4D97-AF65-F5344CB8AC3E}">
        <p14:creationId xmlns:p14="http://schemas.microsoft.com/office/powerpoint/2010/main" val="1604302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07365-E0C8-BF41-481A-D6F5F9FE9B0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225651E-A98F-24C0-C03D-F83CEEA696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52888D-74F9-459E-DA50-25988FD078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AB985E-171E-D4B9-D31A-A4F3A789A8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EE96140-4517-334A-B670-7AAB8419FF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6CB3F2E-F856-1BFE-0AB3-A62E05B8E4D4}"/>
              </a:ext>
            </a:extLst>
          </p:cNvPr>
          <p:cNvSpPr>
            <a:spLocks noGrp="1"/>
          </p:cNvSpPr>
          <p:nvPr>
            <p:ph type="dt" sz="half" idx="10"/>
          </p:nvPr>
        </p:nvSpPr>
        <p:spPr/>
        <p:txBody>
          <a:bodyPr/>
          <a:lstStyle/>
          <a:p>
            <a:fld id="{2316B4E8-1ED1-4957-BA24-2866998A463A}" type="datetimeFigureOut">
              <a:rPr lang="en-US" smtClean="0"/>
              <a:t>1/22/2026</a:t>
            </a:fld>
            <a:endParaRPr lang="en-US"/>
          </a:p>
        </p:txBody>
      </p:sp>
      <p:sp>
        <p:nvSpPr>
          <p:cNvPr id="8" name="Footer Placeholder 7">
            <a:extLst>
              <a:ext uri="{FF2B5EF4-FFF2-40B4-BE49-F238E27FC236}">
                <a16:creationId xmlns:a16="http://schemas.microsoft.com/office/drawing/2014/main" id="{482E63FA-92FA-232D-8EB3-301BE372915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18420A7-106B-B7CA-B0E8-9A246557D043}"/>
              </a:ext>
            </a:extLst>
          </p:cNvPr>
          <p:cNvSpPr>
            <a:spLocks noGrp="1"/>
          </p:cNvSpPr>
          <p:nvPr>
            <p:ph type="sldNum" sz="quarter" idx="12"/>
          </p:nvPr>
        </p:nvSpPr>
        <p:spPr/>
        <p:txBody>
          <a:bodyPr/>
          <a:lstStyle/>
          <a:p>
            <a:fld id="{9AC25EC4-3211-46F9-B7AE-49F14E1A9CDA}" type="slidenum">
              <a:rPr lang="en-US" smtClean="0"/>
              <a:t>‹#›</a:t>
            </a:fld>
            <a:endParaRPr lang="en-US"/>
          </a:p>
        </p:txBody>
      </p:sp>
    </p:spTree>
    <p:extLst>
      <p:ext uri="{BB962C8B-B14F-4D97-AF65-F5344CB8AC3E}">
        <p14:creationId xmlns:p14="http://schemas.microsoft.com/office/powerpoint/2010/main" val="2100380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C3905-F9FF-F249-EFC8-DA94D41BA3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B7799F6-3353-5CE4-1BAB-412357459642}"/>
              </a:ext>
            </a:extLst>
          </p:cNvPr>
          <p:cNvSpPr>
            <a:spLocks noGrp="1"/>
          </p:cNvSpPr>
          <p:nvPr>
            <p:ph type="dt" sz="half" idx="10"/>
          </p:nvPr>
        </p:nvSpPr>
        <p:spPr/>
        <p:txBody>
          <a:bodyPr/>
          <a:lstStyle/>
          <a:p>
            <a:fld id="{2316B4E8-1ED1-4957-BA24-2866998A463A}" type="datetimeFigureOut">
              <a:rPr lang="en-US" smtClean="0"/>
              <a:t>1/22/2026</a:t>
            </a:fld>
            <a:endParaRPr lang="en-US"/>
          </a:p>
        </p:txBody>
      </p:sp>
      <p:sp>
        <p:nvSpPr>
          <p:cNvPr id="4" name="Footer Placeholder 3">
            <a:extLst>
              <a:ext uri="{FF2B5EF4-FFF2-40B4-BE49-F238E27FC236}">
                <a16:creationId xmlns:a16="http://schemas.microsoft.com/office/drawing/2014/main" id="{305F5A11-A3A9-EB0F-C964-7793800100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2C7EA3-28F7-C550-3C8C-B0B6DC7D4414}"/>
              </a:ext>
            </a:extLst>
          </p:cNvPr>
          <p:cNvSpPr>
            <a:spLocks noGrp="1"/>
          </p:cNvSpPr>
          <p:nvPr>
            <p:ph type="sldNum" sz="quarter" idx="12"/>
          </p:nvPr>
        </p:nvSpPr>
        <p:spPr/>
        <p:txBody>
          <a:bodyPr/>
          <a:lstStyle/>
          <a:p>
            <a:fld id="{9AC25EC4-3211-46F9-B7AE-49F14E1A9CDA}" type="slidenum">
              <a:rPr lang="en-US" smtClean="0"/>
              <a:t>‹#›</a:t>
            </a:fld>
            <a:endParaRPr lang="en-US"/>
          </a:p>
        </p:txBody>
      </p:sp>
    </p:spTree>
    <p:extLst>
      <p:ext uri="{BB962C8B-B14F-4D97-AF65-F5344CB8AC3E}">
        <p14:creationId xmlns:p14="http://schemas.microsoft.com/office/powerpoint/2010/main" val="316192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6EEB64-F565-3FDB-B3CB-38F4D14EB0F0}"/>
              </a:ext>
            </a:extLst>
          </p:cNvPr>
          <p:cNvSpPr>
            <a:spLocks noGrp="1"/>
          </p:cNvSpPr>
          <p:nvPr>
            <p:ph type="dt" sz="half" idx="10"/>
          </p:nvPr>
        </p:nvSpPr>
        <p:spPr/>
        <p:txBody>
          <a:bodyPr/>
          <a:lstStyle/>
          <a:p>
            <a:fld id="{2316B4E8-1ED1-4957-BA24-2866998A463A}" type="datetimeFigureOut">
              <a:rPr lang="en-US" smtClean="0"/>
              <a:t>1/22/2026</a:t>
            </a:fld>
            <a:endParaRPr lang="en-US"/>
          </a:p>
        </p:txBody>
      </p:sp>
      <p:sp>
        <p:nvSpPr>
          <p:cNvPr id="3" name="Footer Placeholder 2">
            <a:extLst>
              <a:ext uri="{FF2B5EF4-FFF2-40B4-BE49-F238E27FC236}">
                <a16:creationId xmlns:a16="http://schemas.microsoft.com/office/drawing/2014/main" id="{F483FCC9-3D8D-5A0E-B567-0AD7F8FAA88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2857602-83ED-6B3C-5614-2221E06183F8}"/>
              </a:ext>
            </a:extLst>
          </p:cNvPr>
          <p:cNvSpPr>
            <a:spLocks noGrp="1"/>
          </p:cNvSpPr>
          <p:nvPr>
            <p:ph type="sldNum" sz="quarter" idx="12"/>
          </p:nvPr>
        </p:nvSpPr>
        <p:spPr/>
        <p:txBody>
          <a:bodyPr/>
          <a:lstStyle/>
          <a:p>
            <a:fld id="{9AC25EC4-3211-46F9-B7AE-49F14E1A9CDA}" type="slidenum">
              <a:rPr lang="en-US" smtClean="0"/>
              <a:t>‹#›</a:t>
            </a:fld>
            <a:endParaRPr lang="en-US"/>
          </a:p>
        </p:txBody>
      </p:sp>
    </p:spTree>
    <p:extLst>
      <p:ext uri="{BB962C8B-B14F-4D97-AF65-F5344CB8AC3E}">
        <p14:creationId xmlns:p14="http://schemas.microsoft.com/office/powerpoint/2010/main" val="3181744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60744-37F9-070C-CCEA-103756F61E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714029-D13A-919B-5FC6-C79F3235C0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8A208A-AF8D-64C5-AE52-3C315DE64B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C81763-BCE4-5455-6BC2-CA08770A8FD9}"/>
              </a:ext>
            </a:extLst>
          </p:cNvPr>
          <p:cNvSpPr>
            <a:spLocks noGrp="1"/>
          </p:cNvSpPr>
          <p:nvPr>
            <p:ph type="dt" sz="half" idx="10"/>
          </p:nvPr>
        </p:nvSpPr>
        <p:spPr/>
        <p:txBody>
          <a:bodyPr/>
          <a:lstStyle/>
          <a:p>
            <a:fld id="{2316B4E8-1ED1-4957-BA24-2866998A463A}" type="datetimeFigureOut">
              <a:rPr lang="en-US" smtClean="0"/>
              <a:t>1/22/2026</a:t>
            </a:fld>
            <a:endParaRPr lang="en-US"/>
          </a:p>
        </p:txBody>
      </p:sp>
      <p:sp>
        <p:nvSpPr>
          <p:cNvPr id="6" name="Footer Placeholder 5">
            <a:extLst>
              <a:ext uri="{FF2B5EF4-FFF2-40B4-BE49-F238E27FC236}">
                <a16:creationId xmlns:a16="http://schemas.microsoft.com/office/drawing/2014/main" id="{083B7AEA-DC53-D659-8CF1-7249221C21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D75D51-0BEE-7E4E-EDA9-4DAA83CF205F}"/>
              </a:ext>
            </a:extLst>
          </p:cNvPr>
          <p:cNvSpPr>
            <a:spLocks noGrp="1"/>
          </p:cNvSpPr>
          <p:nvPr>
            <p:ph type="sldNum" sz="quarter" idx="12"/>
          </p:nvPr>
        </p:nvSpPr>
        <p:spPr/>
        <p:txBody>
          <a:bodyPr/>
          <a:lstStyle/>
          <a:p>
            <a:fld id="{9AC25EC4-3211-46F9-B7AE-49F14E1A9CDA}" type="slidenum">
              <a:rPr lang="en-US" smtClean="0"/>
              <a:t>‹#›</a:t>
            </a:fld>
            <a:endParaRPr lang="en-US"/>
          </a:p>
        </p:txBody>
      </p:sp>
    </p:spTree>
    <p:extLst>
      <p:ext uri="{BB962C8B-B14F-4D97-AF65-F5344CB8AC3E}">
        <p14:creationId xmlns:p14="http://schemas.microsoft.com/office/powerpoint/2010/main" val="1965819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324EA-0AD3-D8BF-A100-0035A7DB85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CD3317E-56D3-E481-38AF-0E282CCD9E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D7313B6-26F3-E370-8C6F-5BA4E5E54B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81E979-C47B-4378-D009-E2CD26DCEF54}"/>
              </a:ext>
            </a:extLst>
          </p:cNvPr>
          <p:cNvSpPr>
            <a:spLocks noGrp="1"/>
          </p:cNvSpPr>
          <p:nvPr>
            <p:ph type="dt" sz="half" idx="10"/>
          </p:nvPr>
        </p:nvSpPr>
        <p:spPr/>
        <p:txBody>
          <a:bodyPr/>
          <a:lstStyle/>
          <a:p>
            <a:fld id="{2316B4E8-1ED1-4957-BA24-2866998A463A}" type="datetimeFigureOut">
              <a:rPr lang="en-US" smtClean="0"/>
              <a:t>1/22/2026</a:t>
            </a:fld>
            <a:endParaRPr lang="en-US"/>
          </a:p>
        </p:txBody>
      </p:sp>
      <p:sp>
        <p:nvSpPr>
          <p:cNvPr id="6" name="Footer Placeholder 5">
            <a:extLst>
              <a:ext uri="{FF2B5EF4-FFF2-40B4-BE49-F238E27FC236}">
                <a16:creationId xmlns:a16="http://schemas.microsoft.com/office/drawing/2014/main" id="{A2AB8EE7-9F43-8BD5-2BF0-2A5277AE4D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449B2E-D4AE-9776-6341-36CD1FE3B661}"/>
              </a:ext>
            </a:extLst>
          </p:cNvPr>
          <p:cNvSpPr>
            <a:spLocks noGrp="1"/>
          </p:cNvSpPr>
          <p:nvPr>
            <p:ph type="sldNum" sz="quarter" idx="12"/>
          </p:nvPr>
        </p:nvSpPr>
        <p:spPr/>
        <p:txBody>
          <a:bodyPr/>
          <a:lstStyle/>
          <a:p>
            <a:fld id="{9AC25EC4-3211-46F9-B7AE-49F14E1A9CDA}" type="slidenum">
              <a:rPr lang="en-US" smtClean="0"/>
              <a:t>‹#›</a:t>
            </a:fld>
            <a:endParaRPr lang="en-US"/>
          </a:p>
        </p:txBody>
      </p:sp>
    </p:spTree>
    <p:extLst>
      <p:ext uri="{BB962C8B-B14F-4D97-AF65-F5344CB8AC3E}">
        <p14:creationId xmlns:p14="http://schemas.microsoft.com/office/powerpoint/2010/main" val="150991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424B70-E850-C70E-6A7E-0C35093F42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0D3325-CFC5-6EB0-C4AD-49DA2F503B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CC8B4F-4219-4768-5108-E13A1344DD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316B4E8-1ED1-4957-BA24-2866998A463A}" type="datetimeFigureOut">
              <a:rPr lang="en-US" smtClean="0"/>
              <a:t>1/22/2026</a:t>
            </a:fld>
            <a:endParaRPr lang="en-US"/>
          </a:p>
        </p:txBody>
      </p:sp>
      <p:sp>
        <p:nvSpPr>
          <p:cNvPr id="5" name="Footer Placeholder 4">
            <a:extLst>
              <a:ext uri="{FF2B5EF4-FFF2-40B4-BE49-F238E27FC236}">
                <a16:creationId xmlns:a16="http://schemas.microsoft.com/office/drawing/2014/main" id="{04CBB722-763B-1FD6-C4C2-AC0AD26E9C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3401C2D-F7B4-AE27-AC88-353663D296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AC25EC4-3211-46F9-B7AE-49F14E1A9CDA}" type="slidenum">
              <a:rPr lang="en-US" smtClean="0"/>
              <a:t>‹#›</a:t>
            </a:fld>
            <a:endParaRPr lang="en-US"/>
          </a:p>
        </p:txBody>
      </p:sp>
    </p:spTree>
    <p:extLst>
      <p:ext uri="{BB962C8B-B14F-4D97-AF65-F5344CB8AC3E}">
        <p14:creationId xmlns:p14="http://schemas.microsoft.com/office/powerpoint/2010/main" val="3046073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F43F7-7895-5145-7DE2-2B70778A2421}"/>
              </a:ext>
            </a:extLst>
          </p:cNvPr>
          <p:cNvSpPr>
            <a:spLocks noGrp="1"/>
          </p:cNvSpPr>
          <p:nvPr>
            <p:ph type="ctrTitle"/>
          </p:nvPr>
        </p:nvSpPr>
        <p:spPr>
          <a:solidFill>
            <a:srgbClr val="FFC000"/>
          </a:solidFill>
        </p:spPr>
        <p:txBody>
          <a:bodyPr>
            <a:normAutofit/>
          </a:bodyPr>
          <a:lstStyle/>
          <a:p>
            <a:r>
              <a:rPr lang="en-US" sz="8000" b="1" dirty="0">
                <a:latin typeface="Comic Sans MS" panose="030F0702030302020204" pitchFamily="66" charset="0"/>
              </a:rPr>
              <a:t>Psalm 8</a:t>
            </a:r>
          </a:p>
        </p:txBody>
      </p:sp>
      <p:sp>
        <p:nvSpPr>
          <p:cNvPr id="3" name="Subtitle 2">
            <a:extLst>
              <a:ext uri="{FF2B5EF4-FFF2-40B4-BE49-F238E27FC236}">
                <a16:creationId xmlns:a16="http://schemas.microsoft.com/office/drawing/2014/main" id="{CF625ADD-D7A2-4DEF-ED2B-33E37595F180}"/>
              </a:ext>
            </a:extLst>
          </p:cNvPr>
          <p:cNvSpPr>
            <a:spLocks noGrp="1"/>
          </p:cNvSpPr>
          <p:nvPr>
            <p:ph type="subTitle" idx="1"/>
          </p:nvPr>
        </p:nvSpPr>
        <p:spPr>
          <a:solidFill>
            <a:srgbClr val="FF0000"/>
          </a:solidFill>
        </p:spPr>
        <p:txBody>
          <a:bodyPr>
            <a:normAutofit/>
          </a:bodyPr>
          <a:lstStyle/>
          <a:p>
            <a:r>
              <a:rPr lang="en-US" sz="5400" b="1" dirty="0"/>
              <a:t>What is man?</a:t>
            </a:r>
          </a:p>
        </p:txBody>
      </p:sp>
    </p:spTree>
    <p:extLst>
      <p:ext uri="{BB962C8B-B14F-4D97-AF65-F5344CB8AC3E}">
        <p14:creationId xmlns:p14="http://schemas.microsoft.com/office/powerpoint/2010/main" val="3166515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371D8-920A-3900-099E-0AC391B7A8A5}"/>
              </a:ext>
            </a:extLst>
          </p:cNvPr>
          <p:cNvSpPr>
            <a:spLocks noGrp="1"/>
          </p:cNvSpPr>
          <p:nvPr>
            <p:ph type="title"/>
          </p:nvPr>
        </p:nvSpPr>
        <p:spPr>
          <a:solidFill>
            <a:srgbClr val="00B0F0"/>
          </a:solidFill>
        </p:spPr>
        <p:txBody>
          <a:bodyPr/>
          <a:lstStyle/>
          <a:p>
            <a:pPr algn="ctr"/>
            <a:r>
              <a:rPr lang="en-US" b="1" dirty="0">
                <a:latin typeface="Comic Sans MS" panose="030F0702030302020204" pitchFamily="66" charset="0"/>
              </a:rPr>
              <a:t>Hebrews‬ ‭2‬:‭5‬-‭9</a:t>
            </a:r>
          </a:p>
        </p:txBody>
      </p:sp>
      <p:sp>
        <p:nvSpPr>
          <p:cNvPr id="3" name="Content Placeholder 2">
            <a:extLst>
              <a:ext uri="{FF2B5EF4-FFF2-40B4-BE49-F238E27FC236}">
                <a16:creationId xmlns:a16="http://schemas.microsoft.com/office/drawing/2014/main" id="{9C6A0DEB-DB10-C745-9D31-7EDEAA0658EA}"/>
              </a:ext>
            </a:extLst>
          </p:cNvPr>
          <p:cNvSpPr>
            <a:spLocks noGrp="1"/>
          </p:cNvSpPr>
          <p:nvPr>
            <p:ph idx="1"/>
          </p:nvPr>
        </p:nvSpPr>
        <p:spPr>
          <a:xfrm>
            <a:off x="838200" y="1825624"/>
            <a:ext cx="10515600" cy="5032375"/>
          </a:xfrm>
          <a:solidFill>
            <a:srgbClr val="FFFF00"/>
          </a:solidFill>
        </p:spPr>
        <p:txBody>
          <a:bodyPr>
            <a:noAutofit/>
          </a:bodyPr>
          <a:lstStyle/>
          <a:p>
            <a:pPr marL="0" indent="0">
              <a:buNone/>
            </a:pPr>
            <a:r>
              <a:rPr lang="en-US" b="1" dirty="0">
                <a:latin typeface="Comic Sans MS" panose="030F0702030302020204" pitchFamily="66" charset="0"/>
              </a:rPr>
              <a:t>“For it was not to angels that God subjected the world to come, of which we are speaking. It has been testified somewhere, “What is man, that you are mindful of him, or the son of man, that you care for him? You made him for a little while lower than the angels; you have crowned him with glory and honor, putting everything in subjection under his feet.” Now in putting everything in subjection to him, he left nothing outside his control. At present, we do not yet see everything in subjection to him. But we see him who for a little while was made lower than the angels, namely Jesus, crowned with glory and honor because of the suffering of death, so that by the grace of God he might taste death for everyone.” ‭‭‬ ‭</a:t>
            </a:r>
          </a:p>
        </p:txBody>
      </p:sp>
    </p:spTree>
    <p:extLst>
      <p:ext uri="{BB962C8B-B14F-4D97-AF65-F5344CB8AC3E}">
        <p14:creationId xmlns:p14="http://schemas.microsoft.com/office/powerpoint/2010/main" val="2531531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C231D9-90DC-45EF-7795-28334ABBDAA4}"/>
              </a:ext>
            </a:extLst>
          </p:cNvPr>
          <p:cNvSpPr txBox="1"/>
          <p:nvPr/>
        </p:nvSpPr>
        <p:spPr>
          <a:xfrm>
            <a:off x="228600" y="289561"/>
            <a:ext cx="11780520" cy="6740307"/>
          </a:xfrm>
          <a:prstGeom prst="rect">
            <a:avLst/>
          </a:prstGeom>
          <a:solidFill>
            <a:srgbClr val="00B0F0"/>
          </a:solidFill>
        </p:spPr>
        <p:txBody>
          <a:bodyPr wrap="square">
            <a:spAutoFit/>
          </a:bodyPr>
          <a:lstStyle/>
          <a:p>
            <a:r>
              <a:rPr lang="en-US" sz="3600" b="1" dirty="0">
                <a:latin typeface="Comic Sans MS" panose="030F0702030302020204" pitchFamily="66" charset="0"/>
              </a:rPr>
              <a:t>1  O Lord, our Lord,</a:t>
            </a:r>
          </a:p>
          <a:p>
            <a:r>
              <a:rPr lang="en-US" sz="3600" b="1" dirty="0">
                <a:latin typeface="Comic Sans MS" panose="030F0702030302020204" pitchFamily="66" charset="0"/>
              </a:rPr>
              <a:t>    how majestic is your name in all the earth!</a:t>
            </a:r>
          </a:p>
          <a:p>
            <a:r>
              <a:rPr lang="en-US" sz="3600" b="1" dirty="0">
                <a:latin typeface="Comic Sans MS" panose="030F0702030302020204" pitchFamily="66" charset="0"/>
              </a:rPr>
              <a:t>You have set your glory above the heavens.</a:t>
            </a:r>
          </a:p>
          <a:p>
            <a:endParaRPr lang="en-US" sz="3600" b="1" dirty="0">
              <a:latin typeface="Comic Sans MS" panose="030F0702030302020204" pitchFamily="66" charset="0"/>
            </a:endParaRPr>
          </a:p>
          <a:p>
            <a:r>
              <a:rPr lang="en-US" sz="3600" b="1" dirty="0">
                <a:latin typeface="Comic Sans MS" panose="030F0702030302020204" pitchFamily="66" charset="0"/>
              </a:rPr>
              <a:t>2     Out of the mouth of babies and infants,</a:t>
            </a:r>
          </a:p>
          <a:p>
            <a:r>
              <a:rPr lang="en-US" sz="3600" b="1" dirty="0">
                <a:latin typeface="Comic Sans MS" panose="030F0702030302020204" pitchFamily="66" charset="0"/>
              </a:rPr>
              <a:t>you have established strength because of your foes,</a:t>
            </a:r>
          </a:p>
          <a:p>
            <a:r>
              <a:rPr lang="en-US" sz="3600" b="1" dirty="0">
                <a:latin typeface="Comic Sans MS" panose="030F0702030302020204" pitchFamily="66" charset="0"/>
              </a:rPr>
              <a:t>    to still the enemy and the avenger.</a:t>
            </a:r>
          </a:p>
          <a:p>
            <a:r>
              <a:rPr lang="en-US" sz="3600" b="1" dirty="0">
                <a:latin typeface="Comic Sans MS" panose="030F0702030302020204" pitchFamily="66" charset="0"/>
              </a:rPr>
              <a:t>3 When I look at your heavens, the work of your fingers,</a:t>
            </a:r>
          </a:p>
          <a:p>
            <a:r>
              <a:rPr lang="en-US" sz="3600" b="1" dirty="0">
                <a:latin typeface="Comic Sans MS" panose="030F0702030302020204" pitchFamily="66" charset="0"/>
              </a:rPr>
              <a:t>    the moon and the stars, which you have set in place,</a:t>
            </a:r>
          </a:p>
        </p:txBody>
      </p:sp>
    </p:spTree>
    <p:extLst>
      <p:ext uri="{BB962C8B-B14F-4D97-AF65-F5344CB8AC3E}">
        <p14:creationId xmlns:p14="http://schemas.microsoft.com/office/powerpoint/2010/main" val="1349657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284E8CB-9DD9-BB98-F5F7-498E7B346796}"/>
              </a:ext>
            </a:extLst>
          </p:cNvPr>
          <p:cNvSpPr txBox="1"/>
          <p:nvPr/>
        </p:nvSpPr>
        <p:spPr>
          <a:xfrm>
            <a:off x="213360" y="182880"/>
            <a:ext cx="11780520" cy="5078313"/>
          </a:xfrm>
          <a:prstGeom prst="rect">
            <a:avLst/>
          </a:prstGeom>
          <a:solidFill>
            <a:srgbClr val="00B0F0"/>
          </a:solidFill>
        </p:spPr>
        <p:txBody>
          <a:bodyPr wrap="square">
            <a:spAutoFit/>
          </a:bodyPr>
          <a:lstStyle/>
          <a:p>
            <a:r>
              <a:rPr lang="en-US" sz="3600" b="1" dirty="0">
                <a:latin typeface="Comic Sans MS" panose="030F0702030302020204" pitchFamily="66" charset="0"/>
              </a:rPr>
              <a:t>4 what is man that you are mindful of him,</a:t>
            </a:r>
          </a:p>
          <a:p>
            <a:r>
              <a:rPr lang="en-US" sz="3600" b="1" dirty="0">
                <a:latin typeface="Comic Sans MS" panose="030F0702030302020204" pitchFamily="66" charset="0"/>
              </a:rPr>
              <a:t>    and the son of man that you care for him?</a:t>
            </a:r>
          </a:p>
          <a:p>
            <a:endParaRPr lang="en-US" sz="3600" b="1" dirty="0">
              <a:latin typeface="Comic Sans MS" panose="030F0702030302020204" pitchFamily="66" charset="0"/>
            </a:endParaRPr>
          </a:p>
          <a:p>
            <a:r>
              <a:rPr lang="en-US" sz="3600" b="1" dirty="0">
                <a:latin typeface="Comic Sans MS" panose="030F0702030302020204" pitchFamily="66" charset="0"/>
              </a:rPr>
              <a:t>5 Yet you have made him a little lower than the heavenly beings[b]</a:t>
            </a:r>
          </a:p>
          <a:p>
            <a:r>
              <a:rPr lang="en-US" sz="3600" b="1" dirty="0">
                <a:latin typeface="Comic Sans MS" panose="030F0702030302020204" pitchFamily="66" charset="0"/>
              </a:rPr>
              <a:t>    and crowned him with glory and </a:t>
            </a:r>
            <a:r>
              <a:rPr lang="en-US" sz="3600" b="1" dirty="0" err="1">
                <a:latin typeface="Comic Sans MS" panose="030F0702030302020204" pitchFamily="66" charset="0"/>
              </a:rPr>
              <a:t>honour</a:t>
            </a:r>
            <a:r>
              <a:rPr lang="en-US" sz="3600" b="1" dirty="0">
                <a:latin typeface="Comic Sans MS" panose="030F0702030302020204" pitchFamily="66" charset="0"/>
              </a:rPr>
              <a:t>.</a:t>
            </a:r>
          </a:p>
          <a:p>
            <a:r>
              <a:rPr lang="en-US" sz="3600" b="1" dirty="0">
                <a:latin typeface="Comic Sans MS" panose="030F0702030302020204" pitchFamily="66" charset="0"/>
              </a:rPr>
              <a:t>6 You have given him dominion over the works of your hands;</a:t>
            </a:r>
          </a:p>
          <a:p>
            <a:r>
              <a:rPr lang="en-US" sz="3600" b="1" dirty="0">
                <a:latin typeface="Comic Sans MS" panose="030F0702030302020204" pitchFamily="66" charset="0"/>
              </a:rPr>
              <a:t>    you have put all things under his feet,</a:t>
            </a:r>
          </a:p>
        </p:txBody>
      </p:sp>
    </p:spTree>
    <p:extLst>
      <p:ext uri="{BB962C8B-B14F-4D97-AF65-F5344CB8AC3E}">
        <p14:creationId xmlns:p14="http://schemas.microsoft.com/office/powerpoint/2010/main" val="3441197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037927-CA98-B5C8-A060-90A135253DA1}"/>
              </a:ext>
            </a:extLst>
          </p:cNvPr>
          <p:cNvSpPr txBox="1"/>
          <p:nvPr/>
        </p:nvSpPr>
        <p:spPr>
          <a:xfrm>
            <a:off x="259080" y="213360"/>
            <a:ext cx="11704320" cy="4524315"/>
          </a:xfrm>
          <a:prstGeom prst="rect">
            <a:avLst/>
          </a:prstGeom>
          <a:solidFill>
            <a:srgbClr val="00B0F0"/>
          </a:solidFill>
        </p:spPr>
        <p:txBody>
          <a:bodyPr wrap="square">
            <a:spAutoFit/>
          </a:bodyPr>
          <a:lstStyle/>
          <a:p>
            <a:r>
              <a:rPr lang="en-US" sz="3600" b="1" dirty="0">
                <a:latin typeface="Comic Sans MS" panose="030F0702030302020204" pitchFamily="66" charset="0"/>
              </a:rPr>
              <a:t>7 all sheep and oxen,</a:t>
            </a:r>
          </a:p>
          <a:p>
            <a:r>
              <a:rPr lang="en-US" sz="3600" b="1" dirty="0">
                <a:latin typeface="Comic Sans MS" panose="030F0702030302020204" pitchFamily="66" charset="0"/>
              </a:rPr>
              <a:t>    and also the beasts of the field,</a:t>
            </a:r>
          </a:p>
          <a:p>
            <a:r>
              <a:rPr lang="en-US" sz="3600" b="1" dirty="0">
                <a:latin typeface="Comic Sans MS" panose="030F0702030302020204" pitchFamily="66" charset="0"/>
              </a:rPr>
              <a:t>8 the birds of the heavens, and the fish of the sea,</a:t>
            </a:r>
          </a:p>
          <a:p>
            <a:r>
              <a:rPr lang="en-US" sz="3600" b="1" dirty="0">
                <a:latin typeface="Comic Sans MS" panose="030F0702030302020204" pitchFamily="66" charset="0"/>
              </a:rPr>
              <a:t>    whatever passes along the paths of the seas.</a:t>
            </a:r>
          </a:p>
          <a:p>
            <a:endParaRPr lang="en-US" sz="3600" b="1" dirty="0">
              <a:latin typeface="Comic Sans MS" panose="030F0702030302020204" pitchFamily="66" charset="0"/>
            </a:endParaRPr>
          </a:p>
          <a:p>
            <a:r>
              <a:rPr lang="en-US" sz="3600" b="1" dirty="0">
                <a:latin typeface="Comic Sans MS" panose="030F0702030302020204" pitchFamily="66" charset="0"/>
              </a:rPr>
              <a:t>9 O Lord, our Lord,</a:t>
            </a:r>
          </a:p>
          <a:p>
            <a:r>
              <a:rPr lang="en-US" sz="3600" b="1" dirty="0">
                <a:latin typeface="Comic Sans MS" panose="030F0702030302020204" pitchFamily="66" charset="0"/>
              </a:rPr>
              <a:t>    how majestic is your name in all the earth!</a:t>
            </a:r>
          </a:p>
        </p:txBody>
      </p:sp>
    </p:spTree>
    <p:extLst>
      <p:ext uri="{BB962C8B-B14F-4D97-AF65-F5344CB8AC3E}">
        <p14:creationId xmlns:p14="http://schemas.microsoft.com/office/powerpoint/2010/main" val="549090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0CF73-B9A0-947A-DB6C-514CF1D137E7}"/>
              </a:ext>
            </a:extLst>
          </p:cNvPr>
          <p:cNvSpPr>
            <a:spLocks noGrp="1"/>
          </p:cNvSpPr>
          <p:nvPr>
            <p:ph type="title"/>
          </p:nvPr>
        </p:nvSpPr>
        <p:spPr>
          <a:solidFill>
            <a:srgbClr val="92D050"/>
          </a:solidFill>
        </p:spPr>
        <p:txBody>
          <a:bodyPr/>
          <a:lstStyle/>
          <a:p>
            <a:pPr algn="ctr"/>
            <a:r>
              <a:rPr lang="en-US" b="1" dirty="0">
                <a:latin typeface="Comic Sans MS" panose="030F0702030302020204" pitchFamily="66" charset="0"/>
              </a:rPr>
              <a:t>Revelations 4 v 2-6</a:t>
            </a:r>
          </a:p>
        </p:txBody>
      </p:sp>
      <p:sp>
        <p:nvSpPr>
          <p:cNvPr id="3" name="Content Placeholder 2">
            <a:extLst>
              <a:ext uri="{FF2B5EF4-FFF2-40B4-BE49-F238E27FC236}">
                <a16:creationId xmlns:a16="http://schemas.microsoft.com/office/drawing/2014/main" id="{75E283D6-72AE-BE45-EBE9-FDA073567178}"/>
              </a:ext>
            </a:extLst>
          </p:cNvPr>
          <p:cNvSpPr>
            <a:spLocks noGrp="1"/>
          </p:cNvSpPr>
          <p:nvPr>
            <p:ph idx="1"/>
          </p:nvPr>
        </p:nvSpPr>
        <p:spPr>
          <a:xfrm>
            <a:off x="838200" y="1825624"/>
            <a:ext cx="10515600" cy="5032375"/>
          </a:xfrm>
          <a:solidFill>
            <a:srgbClr val="FFFF00"/>
          </a:solidFill>
        </p:spPr>
        <p:txBody>
          <a:bodyPr>
            <a:noAutofit/>
          </a:bodyPr>
          <a:lstStyle/>
          <a:p>
            <a:pPr marL="0" indent="0">
              <a:buNone/>
            </a:pPr>
            <a:r>
              <a:rPr lang="en-US" sz="3600" b="1" dirty="0">
                <a:latin typeface="Comic Sans MS" panose="030F0702030302020204" pitchFamily="66" charset="0"/>
              </a:rPr>
              <a:t>At once I was in the Spirit, and behold, a throne stood in heaven, with one seated on the throne. And he who sat there had the appearance of jasper and carnelian, and around the throne was a rainbow that had the appearance of an emerald. Around the throne were twenty-four thrones, and seated on the thrones were twenty-four elders, clothed in white garments, with golden crowns on their heads. </a:t>
            </a:r>
          </a:p>
        </p:txBody>
      </p:sp>
    </p:spTree>
    <p:extLst>
      <p:ext uri="{BB962C8B-B14F-4D97-AF65-F5344CB8AC3E}">
        <p14:creationId xmlns:p14="http://schemas.microsoft.com/office/powerpoint/2010/main" val="1528115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82B08C-0883-5F88-7E0E-E9056E3AA894}"/>
              </a:ext>
            </a:extLst>
          </p:cNvPr>
          <p:cNvSpPr txBox="1"/>
          <p:nvPr/>
        </p:nvSpPr>
        <p:spPr>
          <a:xfrm>
            <a:off x="350520" y="274320"/>
            <a:ext cx="11567160" cy="4524315"/>
          </a:xfrm>
          <a:prstGeom prst="rect">
            <a:avLst/>
          </a:prstGeom>
          <a:solidFill>
            <a:srgbClr val="FFFF00"/>
          </a:solidFill>
        </p:spPr>
        <p:txBody>
          <a:bodyPr wrap="square">
            <a:spAutoFit/>
          </a:bodyPr>
          <a:lstStyle/>
          <a:p>
            <a:r>
              <a:rPr lang="en-US" sz="3600" b="1" dirty="0">
                <a:latin typeface="Comic Sans MS" panose="030F0702030302020204" pitchFamily="66" charset="0"/>
              </a:rPr>
              <a:t>From the throne came flashes of lightning, and rumblings and peals of thunder, and before the throne were burning seven torches of fire, which are the seven spirits of God, and before the throne there was as it were a sea of glass, like crystal. And around the throne, on each side of the throne, are four living creatures, full of eyes in front and behind:” ‭‭Revelation‬ ‭4‬:‭2‬-‭6‬ ‭ESV‬‬</a:t>
            </a:r>
          </a:p>
        </p:txBody>
      </p:sp>
    </p:spTree>
    <p:extLst>
      <p:ext uri="{BB962C8B-B14F-4D97-AF65-F5344CB8AC3E}">
        <p14:creationId xmlns:p14="http://schemas.microsoft.com/office/powerpoint/2010/main" val="797837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F30F5-7B5C-0F45-C81F-83B369D571FC}"/>
              </a:ext>
            </a:extLst>
          </p:cNvPr>
          <p:cNvSpPr>
            <a:spLocks noGrp="1"/>
          </p:cNvSpPr>
          <p:nvPr>
            <p:ph type="title"/>
          </p:nvPr>
        </p:nvSpPr>
        <p:spPr>
          <a:xfrm>
            <a:off x="944880" y="335281"/>
            <a:ext cx="10408920" cy="1355408"/>
          </a:xfrm>
          <a:solidFill>
            <a:srgbClr val="00B0F0"/>
          </a:solidFill>
        </p:spPr>
        <p:txBody>
          <a:bodyPr/>
          <a:lstStyle/>
          <a:p>
            <a:pPr algn="ctr"/>
            <a:r>
              <a:rPr lang="en-US" b="1" dirty="0">
                <a:latin typeface="Comic Sans MS" panose="030F0702030302020204" pitchFamily="66" charset="0"/>
              </a:rPr>
              <a:t>Acts 4 v 13</a:t>
            </a:r>
            <a:br>
              <a:rPr lang="en-US" b="1" dirty="0">
                <a:latin typeface="Comic Sans MS" panose="030F0702030302020204" pitchFamily="66" charset="0"/>
              </a:rPr>
            </a:br>
            <a:endParaRPr lang="en-US" b="1" dirty="0">
              <a:latin typeface="Comic Sans MS" panose="030F0702030302020204" pitchFamily="66" charset="0"/>
            </a:endParaRPr>
          </a:p>
        </p:txBody>
      </p:sp>
      <p:sp>
        <p:nvSpPr>
          <p:cNvPr id="3" name="Content Placeholder 2">
            <a:extLst>
              <a:ext uri="{FF2B5EF4-FFF2-40B4-BE49-F238E27FC236}">
                <a16:creationId xmlns:a16="http://schemas.microsoft.com/office/drawing/2014/main" id="{5A78CAFF-E2A8-3A1E-1B1F-8A718EDDCB92}"/>
              </a:ext>
            </a:extLst>
          </p:cNvPr>
          <p:cNvSpPr>
            <a:spLocks noGrp="1"/>
          </p:cNvSpPr>
          <p:nvPr>
            <p:ph idx="1"/>
          </p:nvPr>
        </p:nvSpPr>
        <p:spPr>
          <a:solidFill>
            <a:srgbClr val="FFC000"/>
          </a:solidFill>
        </p:spPr>
        <p:txBody>
          <a:bodyPr/>
          <a:lstStyle/>
          <a:p>
            <a:pPr marL="0" indent="0">
              <a:buNone/>
            </a:pPr>
            <a:r>
              <a:rPr lang="en-US" sz="3600" b="1" dirty="0">
                <a:latin typeface="Comic Sans MS" panose="030F0702030302020204" pitchFamily="66" charset="0"/>
              </a:rPr>
              <a:t>13 Now when they saw the boldness of Peter and John, and perceived that they were uneducated, common men, they were astonished. And they recognized that they had been with Jesus.</a:t>
            </a:r>
          </a:p>
          <a:p>
            <a:endParaRPr lang="en-US" dirty="0"/>
          </a:p>
        </p:txBody>
      </p:sp>
    </p:spTree>
    <p:extLst>
      <p:ext uri="{BB962C8B-B14F-4D97-AF65-F5344CB8AC3E}">
        <p14:creationId xmlns:p14="http://schemas.microsoft.com/office/powerpoint/2010/main" val="2553678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B45F9-CC18-5C63-6181-3470A30A44DB}"/>
              </a:ext>
            </a:extLst>
          </p:cNvPr>
          <p:cNvSpPr>
            <a:spLocks noGrp="1"/>
          </p:cNvSpPr>
          <p:nvPr>
            <p:ph type="title"/>
          </p:nvPr>
        </p:nvSpPr>
        <p:spPr>
          <a:solidFill>
            <a:srgbClr val="FFC000"/>
          </a:solidFill>
        </p:spPr>
        <p:txBody>
          <a:bodyPr/>
          <a:lstStyle/>
          <a:p>
            <a:pPr algn="ctr"/>
            <a:r>
              <a:rPr lang="en-US" b="1" dirty="0">
                <a:latin typeface="Comic Sans MS" panose="030F0702030302020204" pitchFamily="66" charset="0"/>
              </a:rPr>
              <a:t>Genesis‬ ‭9‬ v 1‬-‭3</a:t>
            </a:r>
          </a:p>
        </p:txBody>
      </p:sp>
      <p:sp>
        <p:nvSpPr>
          <p:cNvPr id="3" name="Content Placeholder 2">
            <a:extLst>
              <a:ext uri="{FF2B5EF4-FFF2-40B4-BE49-F238E27FC236}">
                <a16:creationId xmlns:a16="http://schemas.microsoft.com/office/drawing/2014/main" id="{571BFEE5-7A89-E8B4-AD45-C4E7D841A786}"/>
              </a:ext>
            </a:extLst>
          </p:cNvPr>
          <p:cNvSpPr>
            <a:spLocks noGrp="1"/>
          </p:cNvSpPr>
          <p:nvPr>
            <p:ph idx="1"/>
          </p:nvPr>
        </p:nvSpPr>
        <p:spPr>
          <a:xfrm>
            <a:off x="838200" y="1825624"/>
            <a:ext cx="10515600" cy="5032375"/>
          </a:xfrm>
          <a:solidFill>
            <a:srgbClr val="92D050"/>
          </a:solidFill>
        </p:spPr>
        <p:txBody>
          <a:bodyPr>
            <a:noAutofit/>
          </a:bodyPr>
          <a:lstStyle/>
          <a:p>
            <a:pPr marL="0" indent="0">
              <a:buNone/>
            </a:pPr>
            <a:r>
              <a:rPr lang="en-US" sz="3600" b="1" dirty="0">
                <a:latin typeface="Comic Sans MS" panose="030F0702030302020204" pitchFamily="66" charset="0"/>
              </a:rPr>
              <a:t>“And God blessed Noah and his sons and said to them, “Be fruitful and multiply and fill the earth. The fear of you and the dread of you shall be upon every beast of the earth and upon every bird of the heavens, upon everything that creeps on the ground and all the fish of the sea. Into your hand they are delivered. Every moving thing that lives shall be food for you. And as I gave you the green plants, I give you everything.” ‭</a:t>
            </a:r>
          </a:p>
        </p:txBody>
      </p:sp>
    </p:spTree>
    <p:extLst>
      <p:ext uri="{BB962C8B-B14F-4D97-AF65-F5344CB8AC3E}">
        <p14:creationId xmlns:p14="http://schemas.microsoft.com/office/powerpoint/2010/main" val="1898638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20801-E994-4C01-9709-57C53EEE7A63}"/>
              </a:ext>
            </a:extLst>
          </p:cNvPr>
          <p:cNvSpPr>
            <a:spLocks noGrp="1"/>
          </p:cNvSpPr>
          <p:nvPr>
            <p:ph type="title"/>
          </p:nvPr>
        </p:nvSpPr>
        <p:spPr>
          <a:solidFill>
            <a:srgbClr val="92D050"/>
          </a:solidFill>
        </p:spPr>
        <p:txBody>
          <a:bodyPr/>
          <a:lstStyle/>
          <a:p>
            <a:pPr algn="ctr"/>
            <a:r>
              <a:rPr lang="en-US" b="1" dirty="0">
                <a:latin typeface="Comic Sans MS" panose="030F0702030302020204" pitchFamily="66" charset="0"/>
              </a:rPr>
              <a:t>Matthew 21 v 14-16</a:t>
            </a:r>
          </a:p>
        </p:txBody>
      </p:sp>
      <p:sp>
        <p:nvSpPr>
          <p:cNvPr id="3" name="Content Placeholder 2">
            <a:extLst>
              <a:ext uri="{FF2B5EF4-FFF2-40B4-BE49-F238E27FC236}">
                <a16:creationId xmlns:a16="http://schemas.microsoft.com/office/drawing/2014/main" id="{C8D68E29-6BAC-7006-D5FC-F3361961191F}"/>
              </a:ext>
            </a:extLst>
          </p:cNvPr>
          <p:cNvSpPr>
            <a:spLocks noGrp="1"/>
          </p:cNvSpPr>
          <p:nvPr>
            <p:ph idx="1"/>
          </p:nvPr>
        </p:nvSpPr>
        <p:spPr>
          <a:solidFill>
            <a:srgbClr val="00B0F0"/>
          </a:solidFill>
        </p:spPr>
        <p:txBody>
          <a:bodyPr>
            <a:normAutofit fontScale="85000" lnSpcReduction="20000"/>
          </a:bodyPr>
          <a:lstStyle/>
          <a:p>
            <a:pPr marL="0" indent="0">
              <a:buNone/>
            </a:pPr>
            <a:r>
              <a:rPr lang="en-US" sz="3000" b="1" dirty="0">
                <a:latin typeface="Comic Sans MS" panose="030F0702030302020204" pitchFamily="66" charset="0"/>
              </a:rPr>
              <a:t>14 And the blind and the lame came to him in the temple, and he healed them. 15 But when the chief priests and the scribes saw the wonderful things that he did, and the children crying out in the temple, “Hosanna to the Son of David!” they were indignant, 16 and they said to him, “Do you hear what these are saying?” And Jesus said to them, “Yes; have you never read, “‘</a:t>
            </a:r>
          </a:p>
          <a:p>
            <a:endParaRPr lang="en-US" sz="3000" b="1" dirty="0">
              <a:latin typeface="Comic Sans MS" panose="030F0702030302020204" pitchFamily="66" charset="0"/>
            </a:endParaRPr>
          </a:p>
          <a:p>
            <a:pPr marL="0" indent="0">
              <a:buNone/>
            </a:pPr>
            <a:r>
              <a:rPr lang="en-US" sz="3000" b="1" dirty="0">
                <a:latin typeface="Comic Sans MS" panose="030F0702030302020204" pitchFamily="66" charset="0"/>
              </a:rPr>
              <a:t>Out of the mouth of infants and nursing babies</a:t>
            </a:r>
          </a:p>
          <a:p>
            <a:pPr marL="0" indent="0">
              <a:buNone/>
            </a:pPr>
            <a:r>
              <a:rPr lang="en-US" sz="3000" b="1" dirty="0">
                <a:latin typeface="Comic Sans MS" panose="030F0702030302020204" pitchFamily="66" charset="0"/>
              </a:rPr>
              <a:t>    you have prepared praise’?”</a:t>
            </a:r>
          </a:p>
          <a:p>
            <a:endParaRPr lang="en-US" sz="3000" b="1" dirty="0">
              <a:latin typeface="Comic Sans MS" panose="030F0702030302020204" pitchFamily="66" charset="0"/>
            </a:endParaRPr>
          </a:p>
          <a:p>
            <a:pPr marL="0" indent="0">
              <a:buNone/>
            </a:pPr>
            <a:r>
              <a:rPr lang="en-US" sz="3000" b="1" dirty="0">
                <a:latin typeface="Comic Sans MS" panose="030F0702030302020204" pitchFamily="66" charset="0"/>
              </a:rPr>
              <a:t>17 And leaving them, he went out of the city to Bethany and lodged there.</a:t>
            </a:r>
          </a:p>
          <a:p>
            <a:endParaRPr lang="en-US" dirty="0"/>
          </a:p>
        </p:txBody>
      </p:sp>
    </p:spTree>
    <p:extLst>
      <p:ext uri="{BB962C8B-B14F-4D97-AF65-F5344CB8AC3E}">
        <p14:creationId xmlns:p14="http://schemas.microsoft.com/office/powerpoint/2010/main" val="16195752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3182</TotalTime>
  <Words>835</Words>
  <Application>Microsoft Office PowerPoint</Application>
  <PresentationFormat>Widescreen</PresentationFormat>
  <Paragraphs>41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Comic Sans MS</vt:lpstr>
      <vt:lpstr>Office Theme</vt:lpstr>
      <vt:lpstr>Psalm 8</vt:lpstr>
      <vt:lpstr>PowerPoint Presentation</vt:lpstr>
      <vt:lpstr>PowerPoint Presentation</vt:lpstr>
      <vt:lpstr>PowerPoint Presentation</vt:lpstr>
      <vt:lpstr>Revelations 4 v 2-6</vt:lpstr>
      <vt:lpstr>PowerPoint Presentation</vt:lpstr>
      <vt:lpstr>Acts 4 v 13 </vt:lpstr>
      <vt:lpstr>Genesis‬ ‭9‬ v 1‬-‭3</vt:lpstr>
      <vt:lpstr>Matthew 21 v 14-16</vt:lpstr>
      <vt:lpstr>Hebrews‬ ‭2‬:‭5‬-‭9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Collins</dc:creator>
  <cp:lastModifiedBy>Michael Collins</cp:lastModifiedBy>
  <cp:revision>3</cp:revision>
  <dcterms:created xsi:type="dcterms:W3CDTF">2026-01-22T09:59:20Z</dcterms:created>
  <dcterms:modified xsi:type="dcterms:W3CDTF">2026-01-24T15:01:22Z</dcterms:modified>
</cp:coreProperties>
</file>